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2" r:id="rId5"/>
    <p:sldId id="258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624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12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294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601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942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37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856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462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45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82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28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83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88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99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30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46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19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C4386A3-9D47-4016-8C8A-78FA3884E843}" type="datetimeFigureOut">
              <a:rPr lang="zh-TW" altLang="en-US" smtClean="0"/>
              <a:t>2022/7/8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1AAEB-9E0E-477B-B4EC-F1C80B622B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175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239174F-7D26-466D-830F-EA9DA326EE0E}"/>
              </a:ext>
            </a:extLst>
          </p:cNvPr>
          <p:cNvSpPr txBox="1"/>
          <p:nvPr/>
        </p:nvSpPr>
        <p:spPr>
          <a:xfrm>
            <a:off x="1223046" y="482259"/>
            <a:ext cx="330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下載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kneron-toolchain-v0.18.0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60389F9-DC45-4325-AFE2-5C5D7F1D4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7125" r="2647" b="33089"/>
          <a:stretch/>
        </p:blipFill>
        <p:spPr>
          <a:xfrm>
            <a:off x="399874" y="1451295"/>
            <a:ext cx="4949506" cy="341432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BA47D047-685E-41FE-B12A-522ED1C07DE8}"/>
              </a:ext>
            </a:extLst>
          </p:cNvPr>
          <p:cNvSpPr txBox="1"/>
          <p:nvPr/>
        </p:nvSpPr>
        <p:spPr>
          <a:xfrm>
            <a:off x="7231398" y="482259"/>
            <a:ext cx="3737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進入到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docker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環境底下，並將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workspace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資料夾與本機做連結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455EB0C-FD1C-4B9D-9915-CA8565FD7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25077" b="27339"/>
          <a:stretch/>
        </p:blipFill>
        <p:spPr>
          <a:xfrm>
            <a:off x="6940316" y="1191236"/>
            <a:ext cx="4274531" cy="279353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F43BE74-C438-4B54-9727-324D03309F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6" b="26361"/>
          <a:stretch/>
        </p:blipFill>
        <p:spPr>
          <a:xfrm>
            <a:off x="6940316" y="4188884"/>
            <a:ext cx="4164461" cy="25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9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239174F-7D26-466D-830F-EA9DA326EE0E}"/>
              </a:ext>
            </a:extLst>
          </p:cNvPr>
          <p:cNvSpPr txBox="1"/>
          <p:nvPr/>
        </p:nvSpPr>
        <p:spPr>
          <a:xfrm>
            <a:off x="610650" y="482259"/>
            <a:ext cx="574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進到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/workspace/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ai_training_regression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litehrnet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路徑底下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A47D047-685E-41FE-B12A-522ED1C07DE8}"/>
              </a:ext>
            </a:extLst>
          </p:cNvPr>
          <p:cNvSpPr txBox="1"/>
          <p:nvPr/>
        </p:nvSpPr>
        <p:spPr>
          <a:xfrm>
            <a:off x="7231398" y="482259"/>
            <a:ext cx="373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輸入指令安裝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litehrnet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依賴項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EF14569-D347-492B-8384-D2284BC3B7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4278" r="36142" b="1126"/>
          <a:stretch/>
        </p:blipFill>
        <p:spPr>
          <a:xfrm rot="5400000">
            <a:off x="1855325" y="325209"/>
            <a:ext cx="3258852" cy="48656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EA07F13-BC80-4F12-8415-E0FC43223327}"/>
              </a:ext>
            </a:extLst>
          </p:cNvPr>
          <p:cNvSpPr/>
          <p:nvPr/>
        </p:nvSpPr>
        <p:spPr>
          <a:xfrm>
            <a:off x="1191237" y="4177717"/>
            <a:ext cx="4001548" cy="1510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50C6FE7-E16C-4E8C-A108-B6D612F56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3" r="29052" b="1614"/>
          <a:stretch/>
        </p:blipFill>
        <p:spPr>
          <a:xfrm rot="5400000">
            <a:off x="7430766" y="267758"/>
            <a:ext cx="3338819" cy="506048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C83C4A7-90B5-4A2F-A78A-950C2DEE8A75}"/>
              </a:ext>
            </a:extLst>
          </p:cNvPr>
          <p:cNvSpPr/>
          <p:nvPr/>
        </p:nvSpPr>
        <p:spPr>
          <a:xfrm>
            <a:off x="6569933" y="1971413"/>
            <a:ext cx="4939762" cy="276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736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239174F-7D26-466D-830F-EA9DA326EE0E}"/>
              </a:ext>
            </a:extLst>
          </p:cNvPr>
          <p:cNvSpPr txBox="1"/>
          <p:nvPr/>
        </p:nvSpPr>
        <p:spPr>
          <a:xfrm>
            <a:off x="4325050" y="339647"/>
            <a:ext cx="354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輸入指令安裝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mmcv-full 1.3.3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版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1AADD44-83F2-4E6C-95BF-FC9BBAB0E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r="28808" b="1614"/>
          <a:stretch/>
        </p:blipFill>
        <p:spPr>
          <a:xfrm rot="5400000">
            <a:off x="4455949" y="674626"/>
            <a:ext cx="3280099" cy="50604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C71E8E5-463F-4E50-9FA3-C6A970A5B0DB}"/>
              </a:ext>
            </a:extLst>
          </p:cNvPr>
          <p:cNvSpPr/>
          <p:nvPr/>
        </p:nvSpPr>
        <p:spPr>
          <a:xfrm>
            <a:off x="3633830" y="2684479"/>
            <a:ext cx="4848837" cy="2936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57A7B59-7772-4DF7-9B15-EC31BC6F1AD2}"/>
              </a:ext>
            </a:extLst>
          </p:cNvPr>
          <p:cNvSpPr txBox="1"/>
          <p:nvPr/>
        </p:nvSpPr>
        <p:spPr>
          <a:xfrm>
            <a:off x="3769015" y="905900"/>
            <a:ext cx="4957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因為在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docker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裡不能安裝加了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cuda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mmcv-full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，所以有改指令</a:t>
            </a:r>
          </a:p>
        </p:txBody>
      </p:sp>
    </p:spTree>
    <p:extLst>
      <p:ext uri="{BB962C8B-B14F-4D97-AF65-F5344CB8AC3E}">
        <p14:creationId xmlns:p14="http://schemas.microsoft.com/office/powerpoint/2010/main" val="1416613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239174F-7D26-466D-830F-EA9DA326EE0E}"/>
              </a:ext>
            </a:extLst>
          </p:cNvPr>
          <p:cNvSpPr txBox="1"/>
          <p:nvPr/>
        </p:nvSpPr>
        <p:spPr>
          <a:xfrm>
            <a:off x="3895068" y="185426"/>
            <a:ext cx="440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下載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coco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數據集並存放於官方規定路徑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E6CEF5-5D03-4E8E-BC79-70F629852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1" t="1179" r="24661" b="-1"/>
          <a:stretch/>
        </p:blipFill>
        <p:spPr>
          <a:xfrm rot="5400000">
            <a:off x="1179090" y="-163148"/>
            <a:ext cx="3313654" cy="508285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658A1DC-85BD-4D37-819F-F5F110A82188}"/>
              </a:ext>
            </a:extLst>
          </p:cNvPr>
          <p:cNvSpPr/>
          <p:nvPr/>
        </p:nvSpPr>
        <p:spPr>
          <a:xfrm>
            <a:off x="2097248" y="1082180"/>
            <a:ext cx="520117" cy="453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5908961-A3DD-48B3-BB88-130D09C491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8" r="23058"/>
          <a:stretch/>
        </p:blipFill>
        <p:spPr>
          <a:xfrm rot="5400000">
            <a:off x="7421461" y="-194051"/>
            <a:ext cx="3405933" cy="5143500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9A55283F-F026-4B8C-9A70-4864C143E511}"/>
              </a:ext>
            </a:extLst>
          </p:cNvPr>
          <p:cNvSpPr/>
          <p:nvPr/>
        </p:nvSpPr>
        <p:spPr>
          <a:xfrm>
            <a:off x="5500361" y="1830897"/>
            <a:ext cx="929298" cy="547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BD59C78-BBF5-4EF6-A803-F492C3322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1" r="50397"/>
          <a:stretch/>
        </p:blipFill>
        <p:spPr>
          <a:xfrm rot="5400000">
            <a:off x="8417651" y="3281670"/>
            <a:ext cx="1413551" cy="5143500"/>
          </a:xfrm>
          <a:prstGeom prst="rect">
            <a:avLst/>
          </a:prstGeom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9B00F384-983F-428D-88AC-7EDC93FB5C1C}"/>
              </a:ext>
            </a:extLst>
          </p:cNvPr>
          <p:cNvSpPr/>
          <p:nvPr/>
        </p:nvSpPr>
        <p:spPr>
          <a:xfrm rot="5400000">
            <a:off x="8659777" y="4317184"/>
            <a:ext cx="929298" cy="547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7DFFFD4-3420-4917-AFEB-7DCB43F61315}"/>
              </a:ext>
            </a:extLst>
          </p:cNvPr>
          <p:cNvSpPr/>
          <p:nvPr/>
        </p:nvSpPr>
        <p:spPr>
          <a:xfrm>
            <a:off x="7291432" y="1082180"/>
            <a:ext cx="520117" cy="453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2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239174F-7D26-466D-830F-EA9DA326EE0E}"/>
              </a:ext>
            </a:extLst>
          </p:cNvPr>
          <p:cNvSpPr txBox="1"/>
          <p:nvPr/>
        </p:nvSpPr>
        <p:spPr>
          <a:xfrm>
            <a:off x="1671637" y="35626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litehrnet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mmpose_replacement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資料夾裡的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個程式跟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miniconda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/lib/python3.7/site-packages/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mmpose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/dataset/pipelines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以及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miniconda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/lib/python3.7/site-packages/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mmpose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/core/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post_processing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裡面的相對應程式做更換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6995C51-3EB0-463F-8A9E-7F9F990EF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8" b="20368"/>
          <a:stretch/>
        </p:blipFill>
        <p:spPr>
          <a:xfrm>
            <a:off x="1376363" y="1560351"/>
            <a:ext cx="9144000" cy="463911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5B30909-F4E0-4056-95EB-1025CC8EDDA0}"/>
              </a:ext>
            </a:extLst>
          </p:cNvPr>
          <p:cNvSpPr/>
          <p:nvPr/>
        </p:nvSpPr>
        <p:spPr>
          <a:xfrm>
            <a:off x="8489659" y="2382473"/>
            <a:ext cx="553673" cy="7298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DAB69D4-3839-4BCD-93AA-FA10198594DE}"/>
              </a:ext>
            </a:extLst>
          </p:cNvPr>
          <p:cNvSpPr/>
          <p:nvPr/>
        </p:nvSpPr>
        <p:spPr>
          <a:xfrm>
            <a:off x="5453413" y="1951837"/>
            <a:ext cx="553673" cy="791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9A2B50A-721D-4629-86B7-33ABE6279D61}"/>
              </a:ext>
            </a:extLst>
          </p:cNvPr>
          <p:cNvSpPr/>
          <p:nvPr/>
        </p:nvSpPr>
        <p:spPr>
          <a:xfrm>
            <a:off x="9103454" y="2382473"/>
            <a:ext cx="553673" cy="72984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7B8A3C9-1C94-49A0-A524-54ADCF7DC5B6}"/>
              </a:ext>
            </a:extLst>
          </p:cNvPr>
          <p:cNvSpPr/>
          <p:nvPr/>
        </p:nvSpPr>
        <p:spPr>
          <a:xfrm>
            <a:off x="2485938" y="3969391"/>
            <a:ext cx="553673" cy="72984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D48AFCC-D440-491E-9E5D-B132B7B49B5D}"/>
              </a:ext>
            </a:extLst>
          </p:cNvPr>
          <p:cNvSpPr/>
          <p:nvPr/>
        </p:nvSpPr>
        <p:spPr>
          <a:xfrm>
            <a:off x="9717249" y="2382473"/>
            <a:ext cx="553673" cy="72984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8ED4C0E-6414-421B-8926-17070D049A3C}"/>
              </a:ext>
            </a:extLst>
          </p:cNvPr>
          <p:cNvSpPr/>
          <p:nvPr/>
        </p:nvSpPr>
        <p:spPr>
          <a:xfrm>
            <a:off x="3108122" y="3969391"/>
            <a:ext cx="553673" cy="72984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A81C1B8-7FE0-4822-90DD-96D31289CFDD}"/>
              </a:ext>
            </a:extLst>
          </p:cNvPr>
          <p:cNvSpPr/>
          <p:nvPr/>
        </p:nvSpPr>
        <p:spPr>
          <a:xfrm>
            <a:off x="7875864" y="2382473"/>
            <a:ext cx="553673" cy="72984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3D5915E-9E05-4137-B785-0023FED7DCE5}"/>
              </a:ext>
            </a:extLst>
          </p:cNvPr>
          <p:cNvSpPr/>
          <p:nvPr/>
        </p:nvSpPr>
        <p:spPr>
          <a:xfrm>
            <a:off x="4832059" y="3298271"/>
            <a:ext cx="553673" cy="72984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28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239174F-7D26-466D-830F-EA9DA326EE0E}"/>
              </a:ext>
            </a:extLst>
          </p:cNvPr>
          <p:cNvSpPr txBox="1"/>
          <p:nvPr/>
        </p:nvSpPr>
        <p:spPr>
          <a:xfrm>
            <a:off x="2045013" y="280814"/>
            <a:ext cx="810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修改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miniconda/lib/python3.7/site-packages/mmpose/models/detectors/top_down.py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FAEB3B8-D30B-4A97-8B02-3165E0A01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r="16457" b="1614"/>
          <a:stretch/>
        </p:blipFill>
        <p:spPr>
          <a:xfrm rot="5400000">
            <a:off x="596670" y="898757"/>
            <a:ext cx="4705955" cy="50604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97B69A6-7D26-4BBC-B4CC-38A6FA1A4EB0}"/>
              </a:ext>
            </a:extLst>
          </p:cNvPr>
          <p:cNvSpPr/>
          <p:nvPr/>
        </p:nvSpPr>
        <p:spPr>
          <a:xfrm>
            <a:off x="714856" y="3500439"/>
            <a:ext cx="3976381" cy="6711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4F4DCD4-4A08-4DDF-AC51-7D3F00E978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14740"/>
          <a:stretch/>
        </p:blipFill>
        <p:spPr>
          <a:xfrm rot="5400000">
            <a:off x="6960984" y="786078"/>
            <a:ext cx="4563611" cy="51435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5BB89DB-8801-46E8-8AF2-A0F4893A18CF}"/>
              </a:ext>
            </a:extLst>
          </p:cNvPr>
          <p:cNvSpPr/>
          <p:nvPr/>
        </p:nvSpPr>
        <p:spPr>
          <a:xfrm>
            <a:off x="7108272" y="3500439"/>
            <a:ext cx="3976381" cy="6711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44C65229-428E-44F0-ADF1-5CD15611AC6D}"/>
              </a:ext>
            </a:extLst>
          </p:cNvPr>
          <p:cNvSpPr/>
          <p:nvPr/>
        </p:nvSpPr>
        <p:spPr>
          <a:xfrm>
            <a:off x="5581477" y="3093790"/>
            <a:ext cx="929298" cy="547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181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0239174F-7D26-466D-830F-EA9DA326EE0E}"/>
              </a:ext>
            </a:extLst>
          </p:cNvPr>
          <p:cNvSpPr txBox="1"/>
          <p:nvPr/>
        </p:nvSpPr>
        <p:spPr>
          <a:xfrm>
            <a:off x="4266248" y="264036"/>
            <a:ext cx="365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執行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export2onnx.py code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發生錯誤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B7C991-08CC-4C77-A39E-0F62980D6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t="1669" r="28073" b="1288"/>
          <a:stretch/>
        </p:blipFill>
        <p:spPr>
          <a:xfrm rot="5400000">
            <a:off x="4422394" y="604012"/>
            <a:ext cx="3347211" cy="49914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D226252-D25E-44CF-BA14-035A7BAD50C0}"/>
              </a:ext>
            </a:extLst>
          </p:cNvPr>
          <p:cNvSpPr/>
          <p:nvPr/>
        </p:nvSpPr>
        <p:spPr>
          <a:xfrm>
            <a:off x="3600274" y="2172749"/>
            <a:ext cx="4897776" cy="4362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C1375BE-C550-4103-9316-B51273195596}"/>
              </a:ext>
            </a:extLst>
          </p:cNvPr>
          <p:cNvSpPr txBox="1"/>
          <p:nvPr/>
        </p:nvSpPr>
        <p:spPr>
          <a:xfrm>
            <a:off x="3679968" y="868051"/>
            <a:ext cx="4832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不知道錯誤原因為何，流程如果有錯，再請您不吝指導我，麻煩您了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5700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離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</TotalTime>
  <Words>183</Words>
  <Application>Microsoft Office PowerPoint</Application>
  <PresentationFormat>寬螢幕</PresentationFormat>
  <Paragraphs>13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4" baseType="lpstr">
      <vt:lpstr>新細明體</vt:lpstr>
      <vt:lpstr>標楷體</vt:lpstr>
      <vt:lpstr>Arial</vt:lpstr>
      <vt:lpstr>Century Gothic</vt:lpstr>
      <vt:lpstr>Times New Roman</vt:lpstr>
      <vt:lpstr>Wingdings 3</vt:lpstr>
      <vt:lpstr>離子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盧俊佑  junyou</dc:creator>
  <cp:lastModifiedBy>盧俊佑  junyou</cp:lastModifiedBy>
  <cp:revision>9</cp:revision>
  <dcterms:created xsi:type="dcterms:W3CDTF">2022-07-08T00:36:19Z</dcterms:created>
  <dcterms:modified xsi:type="dcterms:W3CDTF">2022-07-08T01:56:48Z</dcterms:modified>
</cp:coreProperties>
</file>